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2" r:id="rId2"/>
    <p:sldId id="256" r:id="rId3"/>
    <p:sldId id="283" r:id="rId4"/>
    <p:sldId id="284" r:id="rId5"/>
    <p:sldId id="280" r:id="rId6"/>
    <p:sldId id="272" r:id="rId7"/>
    <p:sldId id="261" r:id="rId8"/>
    <p:sldId id="271" r:id="rId9"/>
    <p:sldId id="278" r:id="rId10"/>
    <p:sldId id="273" r:id="rId11"/>
    <p:sldId id="274" r:id="rId12"/>
    <p:sldId id="285" r:id="rId13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7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322" y="1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322E0-15D6-4194-B4F2-851F1C90E682}" type="datetimeFigureOut">
              <a:rPr lang="de-DE" smtClean="0"/>
              <a:t>09.12.2020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E10FD-F89C-45F4-BA3C-A2F758189C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732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Herzlich Willkommen!</a:t>
            </a:r>
          </a:p>
          <a:p>
            <a:pPr marL="0" indent="0">
              <a:buNone/>
            </a:pPr>
            <a:r>
              <a:rPr lang="de-DE" dirty="0" smtClean="0"/>
              <a:t>Mein Team und ich freuen uns sehr darüber, so vielen Teilnehmer*innen dieses Projekt vorstellen zu können. </a:t>
            </a:r>
          </a:p>
          <a:p>
            <a:pPr marL="0" indent="0">
              <a:buNone/>
            </a:pPr>
            <a:r>
              <a:rPr lang="de-DE" dirty="0" smtClean="0"/>
              <a:t>Ganz herzlich bedanke ich mich bei der Arbeitsgemeinschaft der Krankenkassenverbände im Land Bremen für die Förderung. </a:t>
            </a:r>
          </a:p>
          <a:p>
            <a:pPr marL="0" indent="0">
              <a:buNone/>
            </a:pPr>
            <a:r>
              <a:rPr lang="de-DE" dirty="0" smtClean="0"/>
              <a:t>Den Ablauf haben wir uns wie folgt vorgestellt: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10FD-F89C-45F4-BA3C-A2F758189C4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322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10FD-F89C-45F4-BA3C-A2F758189C4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0933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09.12.2020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Projekt zur Förderung interkultureller Selbsthilfe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09.12.2020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09.12.2020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09.12.2020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09.12.2020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09.12.2020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09.12.2020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09.12.2020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09.12.2020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09.12.2020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09.12.2020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51062" y="205979"/>
            <a:ext cx="794141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51062" y="1200151"/>
            <a:ext cx="7941418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51062" y="4803998"/>
            <a:ext cx="18661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09.12.2020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14473" y="480399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Projekt zur Förderung interkultureller Selbsthilfe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04248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9411"/>
            <a:ext cx="843558" cy="843558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-9727" y="4803998"/>
            <a:ext cx="9144000" cy="0"/>
          </a:xfrm>
          <a:prstGeom prst="line">
            <a:avLst/>
          </a:prstGeom>
          <a:ln>
            <a:solidFill>
              <a:srgbClr val="0D7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-9727" y="113159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Netzwerk-Videokonferenz </a:t>
            </a:r>
            <a:r>
              <a:rPr lang="de-DE" dirty="0"/>
              <a:t>09.12.2020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000" b="1" dirty="0" smtClean="0"/>
              <a:t>Willkommen und </a:t>
            </a:r>
            <a:r>
              <a:rPr lang="de-DE" sz="4000" b="1" dirty="0" err="1" smtClean="0"/>
              <a:t>Hoş</a:t>
            </a:r>
            <a:r>
              <a:rPr lang="de-DE" sz="4000" b="1" dirty="0" smtClean="0"/>
              <a:t> </a:t>
            </a:r>
            <a:r>
              <a:rPr lang="de-DE" sz="4000" b="1" dirty="0" err="1" smtClean="0"/>
              <a:t>geldiniz</a:t>
            </a:r>
            <a:r>
              <a:rPr lang="de-DE" sz="4000" b="1" dirty="0" smtClean="0"/>
              <a:t>!</a:t>
            </a:r>
          </a:p>
          <a:p>
            <a:pPr marL="0" indent="0" algn="ctr">
              <a:buNone/>
            </a:pPr>
            <a:endParaRPr lang="de-DE" sz="4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48" y="2427734"/>
            <a:ext cx="1546167" cy="154616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260" y="2643758"/>
            <a:ext cx="1550293" cy="101210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72" y="2627850"/>
            <a:ext cx="2267744" cy="114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1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Netzwerk von </a:t>
            </a:r>
            <a:r>
              <a:rPr lang="de-DE" smtClean="0"/>
              <a:t>„Brückenbauer*innen</a:t>
            </a:r>
            <a:r>
              <a:rPr lang="de-DE" dirty="0" smtClean="0"/>
              <a:t>“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23678"/>
            <a:ext cx="7942262" cy="3091299"/>
          </a:xfrm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951062" y="1200151"/>
            <a:ext cx="7941418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/>
              <a:t>Basis: Kooperation mit Anadolu und deren Netzwerk</a:t>
            </a:r>
          </a:p>
          <a:p>
            <a:r>
              <a:rPr lang="de-DE" sz="2000" dirty="0" smtClean="0"/>
              <a:t>Mehr Vernetzung über bereits vorhandene Kontakte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81741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 2023: Selbsthilfe im Land Bremen</a:t>
            </a:r>
            <a:br>
              <a:rPr lang="de-DE" dirty="0" smtClean="0"/>
            </a:br>
            <a:r>
              <a:rPr lang="de-DE" dirty="0" smtClean="0"/>
              <a:t>langfristig Interkulturell gestalten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57699"/>
            <a:ext cx="3672408" cy="25955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46" y="1688666"/>
            <a:ext cx="1296144" cy="109200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79862"/>
            <a:ext cx="1096152" cy="665912"/>
          </a:xfrm>
          <a:prstGeom prst="rect">
            <a:avLst/>
          </a:prstGeom>
        </p:spPr>
      </p:pic>
      <p:pic>
        <p:nvPicPr>
          <p:cNvPr id="11" name="Inhaltsplatzhalt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35646"/>
            <a:ext cx="2654651" cy="1033248"/>
          </a:xfrm>
        </p:spPr>
      </p:pic>
      <p:sp>
        <p:nvSpPr>
          <p:cNvPr id="12" name="Inhaltsplatzhalter 2"/>
          <p:cNvSpPr txBox="1">
            <a:spLocks/>
          </p:cNvSpPr>
          <p:nvPr/>
        </p:nvSpPr>
        <p:spPr>
          <a:xfrm>
            <a:off x="251520" y="1241146"/>
            <a:ext cx="8712968" cy="3496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1600" b="1" dirty="0" smtClean="0"/>
              <a:t>Immer mehr Mitwirkende finden			Brücken bauen – Partner*innen finden</a:t>
            </a:r>
          </a:p>
          <a:p>
            <a:pPr marL="0" indent="0">
              <a:buFont typeface="Arial" pitchFamily="34" charset="0"/>
              <a:buNone/>
            </a:pPr>
            <a:r>
              <a:rPr lang="de-DE" sz="1600" b="1" dirty="0"/>
              <a:t>	</a:t>
            </a:r>
            <a:r>
              <a:rPr lang="de-DE" sz="1600" b="1" dirty="0" smtClean="0"/>
              <a:t>					Kontakte knüpfen</a:t>
            </a:r>
          </a:p>
          <a:p>
            <a:pPr marL="0" indent="0">
              <a:buFont typeface="Arial" pitchFamily="34" charset="0"/>
              <a:buNone/>
            </a:pPr>
            <a:endParaRPr lang="de-DE" sz="1600" b="1" dirty="0"/>
          </a:p>
          <a:p>
            <a:pPr marL="0" indent="0">
              <a:buFont typeface="Arial" pitchFamily="34" charset="0"/>
              <a:buNone/>
            </a:pPr>
            <a:endParaRPr lang="de-DE" sz="2000" b="1" dirty="0" smtClean="0"/>
          </a:p>
          <a:p>
            <a:pPr marL="0" indent="0">
              <a:buFont typeface="Arial" pitchFamily="34" charset="0"/>
              <a:buNone/>
            </a:pPr>
            <a:endParaRPr lang="de-DE" sz="2000" b="1" dirty="0" smtClean="0"/>
          </a:p>
          <a:p>
            <a:pPr marL="0" indent="0">
              <a:buFont typeface="Arial" pitchFamily="34" charset="0"/>
              <a:buNone/>
            </a:pPr>
            <a:endParaRPr lang="de-DE" sz="2000" b="1" i="1" dirty="0" smtClean="0"/>
          </a:p>
          <a:p>
            <a:pPr marL="0" indent="0">
              <a:buFont typeface="Arial" pitchFamily="34" charset="0"/>
              <a:buNone/>
            </a:pPr>
            <a:endParaRPr lang="de-DE" sz="2000" b="1" i="1" dirty="0"/>
          </a:p>
          <a:p>
            <a:pPr marL="0" indent="0">
              <a:buFont typeface="Arial" pitchFamily="34" charset="0"/>
              <a:buNone/>
            </a:pPr>
            <a:r>
              <a:rPr lang="de-DE" sz="1600" b="1" dirty="0" smtClean="0"/>
              <a:t>	     					     Halt geben – </a:t>
            </a:r>
          </a:p>
          <a:p>
            <a:pPr marL="0" indent="0">
              <a:buFont typeface="Arial" pitchFamily="34" charset="0"/>
              <a:buNone/>
            </a:pPr>
            <a:r>
              <a:rPr lang="de-DE" sz="1600" b="1" dirty="0" smtClean="0"/>
              <a:t>Vereinzelung überwinden</a:t>
            </a:r>
            <a:r>
              <a:rPr lang="de-DE" sz="1600" b="1" dirty="0"/>
              <a:t>	</a:t>
            </a:r>
            <a:r>
              <a:rPr lang="de-DE" sz="1600" b="1" dirty="0" smtClean="0"/>
              <a:t>			     Halt finden</a:t>
            </a:r>
          </a:p>
          <a:p>
            <a:pPr marL="0" indent="0">
              <a:buFont typeface="Arial" pitchFamily="34" charset="0"/>
              <a:buNone/>
            </a:pPr>
            <a:endParaRPr lang="de-DE" sz="1600" b="1" dirty="0"/>
          </a:p>
          <a:p>
            <a:pPr marL="0" indent="0">
              <a:buFont typeface="Arial" pitchFamily="34" charset="0"/>
              <a:buNone/>
            </a:pPr>
            <a:endParaRPr lang="de-DE" sz="1600" b="1" dirty="0" smtClean="0"/>
          </a:p>
          <a:p>
            <a:pPr marL="0" indent="0">
              <a:buFont typeface="Arial" pitchFamily="34" charset="0"/>
              <a:buNone/>
            </a:pPr>
            <a:endParaRPr lang="de-DE" sz="2000" b="1" dirty="0"/>
          </a:p>
          <a:p>
            <a:pPr marL="0" indent="0">
              <a:buFont typeface="Arial" pitchFamily="34" charset="0"/>
              <a:buNone/>
            </a:pPr>
            <a:r>
              <a:rPr lang="de-DE" b="1" dirty="0" smtClean="0"/>
              <a:t>Darum geht es heute – und im weiteren Projektverlauf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419" y="2826398"/>
            <a:ext cx="941865" cy="191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1062" y="205979"/>
            <a:ext cx="8085434" cy="857250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In diesem Sinne: Gehen wir gemeinsam weiter!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203598"/>
            <a:ext cx="3810000" cy="2857500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51062" y="1419621"/>
            <a:ext cx="7941418" cy="3175001"/>
          </a:xfrm>
        </p:spPr>
        <p:txBody>
          <a:bodyPr>
            <a:normAutofit fontScale="92500" lnSpcReduction="20000"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 algn="ctr">
              <a:buNone/>
            </a:pP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Vielen Dank für Ihre Aufmerksamkeit!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21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07504" y="123478"/>
            <a:ext cx="936104" cy="864096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491630"/>
            <a:ext cx="7772400" cy="1102519"/>
          </a:xfrm>
        </p:spPr>
        <p:txBody>
          <a:bodyPr/>
          <a:lstStyle/>
          <a:p>
            <a:r>
              <a:rPr lang="de-DE" dirty="0" err="1" smtClean="0"/>
              <a:t>Kendi</a:t>
            </a:r>
            <a:r>
              <a:rPr lang="de-DE" dirty="0" smtClean="0"/>
              <a:t> </a:t>
            </a:r>
            <a:r>
              <a:rPr lang="de-DE" dirty="0" err="1" smtClean="0"/>
              <a:t>kendine</a:t>
            </a:r>
            <a:r>
              <a:rPr lang="de-DE" dirty="0" smtClean="0"/>
              <a:t> </a:t>
            </a:r>
            <a:r>
              <a:rPr lang="de-DE" dirty="0" err="1" smtClean="0"/>
              <a:t>yardım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2427734"/>
            <a:ext cx="6400800" cy="936104"/>
          </a:xfrm>
        </p:spPr>
        <p:txBody>
          <a:bodyPr>
            <a:normAutofit/>
          </a:bodyPr>
          <a:lstStyle/>
          <a:p>
            <a:r>
              <a:rPr lang="de-DE" dirty="0" smtClean="0"/>
              <a:t>Ein Projekt zur Stärkung gesundheitsbezogener Selbsthilfe in der LAG Selbsthilfe Bremen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9502"/>
            <a:ext cx="1546167" cy="154616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55526"/>
            <a:ext cx="1550293" cy="101210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39618"/>
            <a:ext cx="2267744" cy="1145934"/>
          </a:xfrm>
          <a:prstGeom prst="rect">
            <a:avLst/>
          </a:prstGeom>
        </p:spPr>
      </p:pic>
      <p:sp>
        <p:nvSpPr>
          <p:cNvPr id="8" name="Untertitel 2"/>
          <p:cNvSpPr txBox="1">
            <a:spLocks/>
          </p:cNvSpPr>
          <p:nvPr/>
        </p:nvSpPr>
        <p:spPr>
          <a:xfrm>
            <a:off x="1384643" y="3507854"/>
            <a:ext cx="6400800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Gefördert von den gesetzlichen Krankenkassen des Landes Bremen nach § 20h SGB V im Rahmen ihrer Aufgaben zur Förderung der Selbsthilfe</a:t>
            </a:r>
            <a:r>
              <a:rPr lang="de-DE" dirty="0" smtClean="0"/>
              <a:t>. Dankeschön!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229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Hinweise zur Technik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dirty="0" smtClean="0"/>
              <a:t>Vorab einige </a:t>
            </a:r>
            <a:r>
              <a:rPr lang="de-DE" dirty="0"/>
              <a:t>Hinweise: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 smtClean="0"/>
              <a:t>Bitte Mikros ausschalten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 smtClean="0"/>
              <a:t>Bei Wortmeldungen bitte Hand heben durch anklicken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 smtClean="0"/>
              <a:t>Bei Bild-Problemen: Bitte Kamera aus!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 smtClean="0"/>
              <a:t>Bei Verständnisproblemen bitte melden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 smtClean="0"/>
              <a:t>Bei den Präsentationen bitte Fragen möglichst im Anschluss</a:t>
            </a:r>
          </a:p>
        </p:txBody>
      </p:sp>
    </p:spTree>
    <p:extLst>
      <p:ext uri="{BB962C8B-B14F-4D97-AF65-F5344CB8AC3E}">
        <p14:creationId xmlns:p14="http://schemas.microsoft.com/office/powerpoint/2010/main" val="113346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Vorstellung der Anwesenden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 smtClean="0"/>
              <a:t>Eingeladen sind:</a:t>
            </a:r>
          </a:p>
          <a:p>
            <a:r>
              <a:rPr lang="de-DE" dirty="0" smtClean="0"/>
              <a:t>Arbeitsgemeinschaft </a:t>
            </a:r>
            <a:r>
              <a:rPr lang="de-DE" dirty="0"/>
              <a:t>der Krankenkassenverbände im Land Bremen</a:t>
            </a:r>
          </a:p>
          <a:p>
            <a:r>
              <a:rPr lang="de-DE" dirty="0" smtClean="0"/>
              <a:t>Mitglieder </a:t>
            </a:r>
            <a:r>
              <a:rPr lang="de-DE" dirty="0"/>
              <a:t>und Netzwerkpartner*innen der LAG Selbsthilfe Bremen e.V.</a:t>
            </a:r>
          </a:p>
          <a:p>
            <a:r>
              <a:rPr lang="de-DE" dirty="0" smtClean="0"/>
              <a:t>Netzwerk </a:t>
            </a:r>
            <a:r>
              <a:rPr lang="de-DE" dirty="0"/>
              <a:t>Selbsthilfe Bremen-Nordniedersachsen e.V.</a:t>
            </a:r>
          </a:p>
          <a:p>
            <a:r>
              <a:rPr lang="de-DE" dirty="0" smtClean="0"/>
              <a:t>Selbsthilfe </a:t>
            </a:r>
            <a:r>
              <a:rPr lang="de-DE" dirty="0"/>
              <a:t>Bremerhavener Topf e.V.</a:t>
            </a:r>
          </a:p>
          <a:p>
            <a:r>
              <a:rPr lang="de-DE" dirty="0" smtClean="0"/>
              <a:t>Bremer </a:t>
            </a:r>
            <a:r>
              <a:rPr lang="de-DE" dirty="0"/>
              <a:t>Rat für Integration</a:t>
            </a:r>
          </a:p>
          <a:p>
            <a:r>
              <a:rPr lang="de-DE" dirty="0" smtClean="0"/>
              <a:t>Senatorin </a:t>
            </a:r>
            <a:r>
              <a:rPr lang="de-DE" dirty="0"/>
              <a:t>für Gesundheit, Gesundheitsamt Bremen, Kommunale Selbsthilfeförderung</a:t>
            </a:r>
          </a:p>
          <a:p>
            <a:r>
              <a:rPr lang="de-DE" dirty="0" smtClean="0"/>
              <a:t>Senatorin </a:t>
            </a:r>
            <a:r>
              <a:rPr lang="de-DE" dirty="0"/>
              <a:t>für Soziales, Selbsthilfe für Migrantinnen und Migranten</a:t>
            </a:r>
          </a:p>
          <a:p>
            <a:r>
              <a:rPr lang="de-DE" dirty="0" smtClean="0"/>
              <a:t>Magistrat </a:t>
            </a:r>
            <a:r>
              <a:rPr lang="de-DE" dirty="0"/>
              <a:t>der Seestadt Bremerhaven</a:t>
            </a:r>
          </a:p>
          <a:p>
            <a:r>
              <a:rPr lang="de-DE" dirty="0" smtClean="0"/>
              <a:t>weitere </a:t>
            </a:r>
            <a:r>
              <a:rPr lang="de-DE" dirty="0"/>
              <a:t>Interessierte</a:t>
            </a:r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4134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Geplanter Ablauf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200151"/>
            <a:ext cx="8424936" cy="3394472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DE" dirty="0"/>
              <a:t>Begrüßung und Vorstellungsrunde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dirty="0" smtClean="0"/>
              <a:t>Einführung in das Projekt (Gerald Wagner, Andreas Wick)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dirty="0" smtClean="0"/>
              <a:t>Vorstellung </a:t>
            </a:r>
            <a:r>
              <a:rPr lang="de-DE" dirty="0"/>
              <a:t>unseres </a:t>
            </a:r>
            <a:r>
              <a:rPr lang="de-DE" dirty="0" smtClean="0"/>
              <a:t>Partners </a:t>
            </a:r>
            <a:r>
              <a:rPr lang="de-DE" dirty="0"/>
              <a:t>Anadolu – Anatolisches Bildungs- </a:t>
            </a:r>
            <a:r>
              <a:rPr lang="de-DE" dirty="0" smtClean="0"/>
              <a:t>und Beratungszentrum (Dilara Tuncer, Rahmi Tuncer)</a:t>
            </a:r>
            <a:endParaRPr lang="de-DE" dirty="0"/>
          </a:p>
          <a:p>
            <a:pPr marL="457200" lvl="0" indent="-457200">
              <a:buFont typeface="+mj-lt"/>
              <a:buAutoNum type="arabicPeriod"/>
            </a:pPr>
            <a:r>
              <a:rPr lang="de-DE" dirty="0"/>
              <a:t>Offener Austausch: Anregungen, Ideen, </a:t>
            </a:r>
            <a:r>
              <a:rPr lang="de-DE" dirty="0" smtClean="0"/>
              <a:t>Hinweise</a:t>
            </a:r>
            <a:endParaRPr lang="de-DE" dirty="0"/>
          </a:p>
          <a:p>
            <a:pPr marL="457200" lvl="0" indent="-457200">
              <a:buFont typeface="+mj-lt"/>
              <a:buAutoNum type="arabicPeriod"/>
            </a:pPr>
            <a:r>
              <a:rPr lang="de-DE" dirty="0"/>
              <a:t>Ausblick, Verabredungen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dirty="0" smtClean="0"/>
              <a:t>Schlusswort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919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Projektidee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Selbsthilfe ist eine wichtige Säule unseres Gesundheitssystems. Aber Menschen nicht-deutscher Herkunft finden hier nur schwer Zugang.</a:t>
            </a:r>
          </a:p>
          <a:p>
            <a:r>
              <a:rPr lang="de-DE" dirty="0" smtClean="0"/>
              <a:t>Die LAGS hat rund 30 Mitgliedsverbände mit umfangreichen Angeboten zur Teilhabe und zur gesundheitsbezogenen Selbsthilfe.</a:t>
            </a:r>
          </a:p>
          <a:p>
            <a:r>
              <a:rPr lang="de-DE" dirty="0" smtClean="0"/>
              <a:t>Idee: Die Gesetzlichen Krankenkassen im Land Bremen fördern für drei Jahre ein Projekt der LAGS. </a:t>
            </a:r>
          </a:p>
          <a:p>
            <a:r>
              <a:rPr lang="de-DE" dirty="0" smtClean="0"/>
              <a:t>Ziele: Angebote gesundheitsbezogener Selbsthilfe der LAGS-Mitglieder für Menschen nicht-deutscher Herkunft noch zugänglicher machen und mit Selbsthilfearbeit interkultureller Organisationen vernetzen. </a:t>
            </a:r>
          </a:p>
          <a:p>
            <a:r>
              <a:rPr lang="de-DE" dirty="0"/>
              <a:t>Drei Phasen im Zeitraum 06/2020 bis 05/2023</a:t>
            </a:r>
          </a:p>
          <a:p>
            <a:r>
              <a:rPr lang="de-DE" sz="2800" b="1" dirty="0" smtClean="0"/>
              <a:t>Warum </a:t>
            </a:r>
            <a:r>
              <a:rPr lang="de-DE" sz="2800" b="1" dirty="0"/>
              <a:t>die LAGS?</a:t>
            </a:r>
            <a:endParaRPr lang="de-DE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336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0" b="18927"/>
          <a:stretch/>
        </p:blipFill>
        <p:spPr>
          <a:xfrm>
            <a:off x="5901012" y="2812702"/>
            <a:ext cx="3242987" cy="19591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Breites gesundheitliches Selbsthilfespektrum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951062" y="1275606"/>
            <a:ext cx="7941418" cy="339447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de-DE" dirty="0" smtClean="0"/>
              <a:t>Krankheiten </a:t>
            </a:r>
            <a:r>
              <a:rPr lang="de-DE" dirty="0"/>
              <a:t>des Muskel-Skelett-Systems</a:t>
            </a:r>
          </a:p>
          <a:p>
            <a:pPr lvl="0"/>
            <a:r>
              <a:rPr lang="de-DE" dirty="0"/>
              <a:t>Hauterkrankungen/chronische Krankheiten</a:t>
            </a:r>
          </a:p>
          <a:p>
            <a:pPr lvl="0"/>
            <a:r>
              <a:rPr lang="de-DE" dirty="0"/>
              <a:t>Suchterkrankungen</a:t>
            </a:r>
          </a:p>
          <a:p>
            <a:pPr lvl="0"/>
            <a:r>
              <a:rPr lang="de-DE" dirty="0"/>
              <a:t>Krankheiten des Nervensystems</a:t>
            </a:r>
          </a:p>
          <a:p>
            <a:pPr lvl="0"/>
            <a:r>
              <a:rPr lang="de-DE" dirty="0"/>
              <a:t>Narkolepsie</a:t>
            </a:r>
          </a:p>
          <a:p>
            <a:pPr lvl="0"/>
            <a:r>
              <a:rPr lang="de-DE" dirty="0"/>
              <a:t>Hirnbeschädigungen</a:t>
            </a:r>
          </a:p>
          <a:p>
            <a:pPr lvl="0"/>
            <a:r>
              <a:rPr lang="de-DE" dirty="0"/>
              <a:t>Endokrine Ernährungs- und Stoffwechselkrankheiten</a:t>
            </a:r>
          </a:p>
          <a:p>
            <a:pPr lvl="0"/>
            <a:r>
              <a:rPr lang="de-DE" dirty="0"/>
              <a:t>Krankheiten der Sinnesorgane</a:t>
            </a:r>
          </a:p>
          <a:p>
            <a:pPr lvl="0"/>
            <a:r>
              <a:rPr lang="de-DE" dirty="0" smtClean="0"/>
              <a:t>Psychosoziale Gesundheitsprobleme</a:t>
            </a:r>
            <a:endParaRPr lang="de-DE" dirty="0"/>
          </a:p>
          <a:p>
            <a:pPr lvl="0"/>
            <a:r>
              <a:rPr lang="de-DE" dirty="0"/>
              <a:t>Autismus</a:t>
            </a:r>
          </a:p>
          <a:p>
            <a:r>
              <a:rPr lang="de-DE" dirty="0"/>
              <a:t>Angeborene Fehlbildungen/Deformitäten</a:t>
            </a:r>
          </a:p>
        </p:txBody>
      </p:sp>
    </p:spTree>
    <p:extLst>
      <p:ext uri="{BB962C8B-B14F-4D97-AF65-F5344CB8AC3E}">
        <p14:creationId xmlns:p14="http://schemas.microsoft.com/office/powerpoint/2010/main" val="221747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51811"/>
            <a:ext cx="7941418" cy="504055"/>
          </a:xfrm>
        </p:spPr>
        <p:txBody>
          <a:bodyPr/>
          <a:lstStyle/>
          <a:p>
            <a:r>
              <a:rPr lang="de-DE" dirty="0" smtClean="0"/>
              <a:t>Breit vernetzt und vor Ort präsent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3"/>
          <a:stretch/>
        </p:blipFill>
        <p:spPr bwMode="auto">
          <a:xfrm>
            <a:off x="1619672" y="771549"/>
            <a:ext cx="6120678" cy="429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9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 des Projektes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715766"/>
            <a:ext cx="1282042" cy="1080120"/>
          </a:xfrm>
          <a:prstGeom prst="rect">
            <a:avLst/>
          </a:prstGeom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683568" y="1203598"/>
            <a:ext cx="7941418" cy="3528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b="1" u="sng" dirty="0" smtClean="0"/>
              <a:t>Phase I</a:t>
            </a:r>
            <a:r>
              <a:rPr lang="de-DE" dirty="0" smtClean="0"/>
              <a:t>:</a:t>
            </a:r>
          </a:p>
          <a:p>
            <a:r>
              <a:rPr lang="de-DE" dirty="0" smtClean="0"/>
              <a:t>„Basis“: Intensive Kooperation mit Anadolu geschaffen</a:t>
            </a:r>
          </a:p>
          <a:p>
            <a:r>
              <a:rPr lang="de-DE" dirty="0" smtClean="0"/>
              <a:t>Erste Interessent*innen aus weiteren </a:t>
            </a:r>
            <a:r>
              <a:rPr lang="de-DE" dirty="0" err="1" smtClean="0"/>
              <a:t>Kulturkreisengruppen</a:t>
            </a:r>
            <a:r>
              <a:rPr lang="de-DE" dirty="0" smtClean="0"/>
              <a:t> (Türkei, Bulgarien, Albanien, Iran, Afghanistan)</a:t>
            </a:r>
          </a:p>
          <a:p>
            <a:r>
              <a:rPr lang="de-DE" dirty="0" smtClean="0"/>
              <a:t>Erste Ansprechpersonen gefunden, Anbahnung von Gesprächen laufen</a:t>
            </a:r>
          </a:p>
          <a:p>
            <a:r>
              <a:rPr lang="de-DE" dirty="0" smtClean="0"/>
              <a:t>Gespräche mit den Mitgliedern wurden gestartet</a:t>
            </a:r>
          </a:p>
          <a:p>
            <a:r>
              <a:rPr lang="de-DE" dirty="0" smtClean="0"/>
              <a:t>Wohnortnahe Info-Gespräche fanden schon statt</a:t>
            </a:r>
          </a:p>
          <a:p>
            <a:r>
              <a:rPr lang="de-DE" dirty="0" smtClean="0"/>
              <a:t>Arbeit bei Anadolu läuft</a:t>
            </a:r>
          </a:p>
          <a:p>
            <a:endParaRPr lang="de-DE" dirty="0" smtClean="0"/>
          </a:p>
          <a:p>
            <a:pPr marL="0" indent="0">
              <a:buFont typeface="Arial" pitchFamily="34" charset="0"/>
              <a:buNone/>
            </a:pPr>
            <a:r>
              <a:rPr lang="de-DE" b="1" u="sng" dirty="0" smtClean="0"/>
              <a:t>Meilenstein Nr. 1</a:t>
            </a:r>
            <a:r>
              <a:rPr lang="de-DE" b="1" dirty="0" smtClean="0"/>
              <a:t>:</a:t>
            </a:r>
          </a:p>
          <a:p>
            <a:pPr marL="0" indent="0">
              <a:buFont typeface="Arial" pitchFamily="34" charset="0"/>
              <a:buNone/>
            </a:pPr>
            <a:r>
              <a:rPr lang="de-DE" b="1" dirty="0" smtClean="0"/>
              <a:t>Trotz Corona: Erste Interessent*innen und zahlreiche Kontaktpersonen wurden gewonnen; „Kick off“ per Videokonferenz heute am 09.12.2020</a:t>
            </a:r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888" y="3147814"/>
            <a:ext cx="2281387" cy="88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6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Microsoft Office PowerPoint</Application>
  <PresentationFormat>Bildschirmpräsentation (16:9)</PresentationFormat>
  <Paragraphs>94</Paragraphs>
  <Slides>12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Larissa-Design</vt:lpstr>
      <vt:lpstr>Netzwerk-Videokonferenz 09.12.2020</vt:lpstr>
      <vt:lpstr>Kendi kendine yardım</vt:lpstr>
      <vt:lpstr>Hinweise zur Technik</vt:lpstr>
      <vt:lpstr>Vorstellung der Anwesenden</vt:lpstr>
      <vt:lpstr>Geplanter Ablauf</vt:lpstr>
      <vt:lpstr>Projektidee</vt:lpstr>
      <vt:lpstr>Breites gesundheitliches Selbsthilfespektrum</vt:lpstr>
      <vt:lpstr>Breit vernetzt und vor Ort präsent</vt:lpstr>
      <vt:lpstr>Stand des Projektes</vt:lpstr>
      <vt:lpstr>Netzwerk von „Brückenbauer*innen“</vt:lpstr>
      <vt:lpstr>Ziel 2023: Selbsthilfe im Land Bremen langfristig Interkulturell gestalten</vt:lpstr>
      <vt:lpstr> In diesem Sinne: Gehen wir gemeinsam weiter!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Kendi kendine yardım</dc:title>
  <dc:creator>Andy</dc:creator>
  <cp:lastModifiedBy>Gerald Wagner</cp:lastModifiedBy>
  <cp:revision>83</cp:revision>
  <cp:lastPrinted>2020-12-09T14:35:41Z</cp:lastPrinted>
  <dcterms:created xsi:type="dcterms:W3CDTF">2020-11-24T07:56:17Z</dcterms:created>
  <dcterms:modified xsi:type="dcterms:W3CDTF">2020-12-09T17:32:31Z</dcterms:modified>
</cp:coreProperties>
</file>